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tr-TR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26" autoAdjust="0"/>
  </p:normalViewPr>
  <p:slideViewPr>
    <p:cSldViewPr snapToGrid="0">
      <p:cViewPr>
        <p:scale>
          <a:sx n="19" d="100"/>
          <a:sy n="19" d="100"/>
        </p:scale>
        <p:origin x="1608" y="12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59932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4960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42618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81315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37316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29661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19077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20797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89461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23567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1918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3F878-2EAC-461F-B17E-3472E74553CC}" type="datetimeFigureOut">
              <a:rPr lang="tr-TR" smtClean="0"/>
              <a:t>5.1.2019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E42C69-D89F-4107-B7F0-FE7BFC15D96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23547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jpg"/><Relationship Id="rId18" Type="http://schemas.openxmlformats.org/officeDocument/2006/relationships/image" Target="../media/image17.jpeg"/><Relationship Id="rId26" Type="http://schemas.openxmlformats.org/officeDocument/2006/relationships/image" Target="../media/image25.jpeg"/><Relationship Id="rId3" Type="http://schemas.openxmlformats.org/officeDocument/2006/relationships/image" Target="../media/image2.png"/><Relationship Id="rId21" Type="http://schemas.openxmlformats.org/officeDocument/2006/relationships/image" Target="../media/image20.jpeg"/><Relationship Id="rId7" Type="http://schemas.openxmlformats.org/officeDocument/2006/relationships/image" Target="../media/image6.jpeg"/><Relationship Id="rId12" Type="http://schemas.openxmlformats.org/officeDocument/2006/relationships/image" Target="../media/image11.jpg"/><Relationship Id="rId17" Type="http://schemas.openxmlformats.org/officeDocument/2006/relationships/image" Target="../media/image16.jpeg"/><Relationship Id="rId25" Type="http://schemas.openxmlformats.org/officeDocument/2006/relationships/image" Target="../media/image24.jpeg"/><Relationship Id="rId2" Type="http://schemas.openxmlformats.org/officeDocument/2006/relationships/image" Target="../media/image1.jpg"/><Relationship Id="rId16" Type="http://schemas.openxmlformats.org/officeDocument/2006/relationships/image" Target="../media/image15.jpeg"/><Relationship Id="rId20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24" Type="http://schemas.openxmlformats.org/officeDocument/2006/relationships/image" Target="../media/image23.jpeg"/><Relationship Id="rId5" Type="http://schemas.openxmlformats.org/officeDocument/2006/relationships/image" Target="../media/image4.png"/><Relationship Id="rId15" Type="http://schemas.openxmlformats.org/officeDocument/2006/relationships/image" Target="../media/image14.jpg"/><Relationship Id="rId23" Type="http://schemas.openxmlformats.org/officeDocument/2006/relationships/image" Target="../media/image22.jpeg"/><Relationship Id="rId10" Type="http://schemas.openxmlformats.org/officeDocument/2006/relationships/image" Target="../media/image9.png"/><Relationship Id="rId19" Type="http://schemas.openxmlformats.org/officeDocument/2006/relationships/image" Target="../media/image18.jpe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g"/><Relationship Id="rId22" Type="http://schemas.openxmlformats.org/officeDocument/2006/relationships/image" Target="../media/image21.jpeg"/><Relationship Id="rId27" Type="http://schemas.openxmlformats.org/officeDocument/2006/relationships/image" Target="../media/image2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 l="-70000" r="-7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 rotWithShape="1">
          <a:blip r:embed="rId3"/>
          <a:srcRect l="22932" t="12427" r="10552" b="5417"/>
          <a:stretch/>
        </p:blipFill>
        <p:spPr>
          <a:xfrm>
            <a:off x="872909" y="4635708"/>
            <a:ext cx="9491315" cy="659415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xmlns="" id="{5F3E09EE-FC05-4C3A-B81A-51C8514DEE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07" t="8195" r="10995" b="4491"/>
          <a:stretch/>
        </p:blipFill>
        <p:spPr>
          <a:xfrm>
            <a:off x="13163177" y="5136733"/>
            <a:ext cx="6231372" cy="48891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  <a:reflection blurRad="6350" stA="50000" endA="275" endPos="40000" dist="101600" dir="5400000" sy="-100000" algn="bl" rotWithShape="0"/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" name="Resim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24" y="389742"/>
            <a:ext cx="2943897" cy="2943897"/>
          </a:xfrm>
          <a:prstGeom prst="rect">
            <a:avLst/>
          </a:prstGeom>
        </p:spPr>
      </p:pic>
      <p:pic>
        <p:nvPicPr>
          <p:cNvPr id="11" name="Resim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1322" y="389741"/>
            <a:ext cx="2943897" cy="2943897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Unvan 1"/>
          <p:cNvSpPr txBox="1">
            <a:spLocks/>
          </p:cNvSpPr>
          <p:nvPr/>
        </p:nvSpPr>
        <p:spPr>
          <a:xfrm>
            <a:off x="3909230" y="535040"/>
            <a:ext cx="22247482" cy="1433858"/>
          </a:xfrm>
          <a:prstGeom prst="rect">
            <a:avLst/>
          </a:prstGeom>
          <a:solidFill>
            <a:schemeClr val="accent5">
              <a:lumMod val="40000"/>
              <a:lumOff val="60000"/>
              <a:alpha val="63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ANKARA ÜNİVERSİTESİ ZİRAAT FAKÜLTESİ PEYZAJ MİMARLIĞI BÖLÜMÜ KENT VE BÖLGE PLANLAMA DERSİ </a:t>
            </a:r>
            <a:endParaRPr lang="tr-TR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13" name="Başlık 1"/>
          <p:cNvSpPr txBox="1">
            <a:spLocks/>
          </p:cNvSpPr>
          <p:nvPr/>
        </p:nvSpPr>
        <p:spPr>
          <a:xfrm>
            <a:off x="10130364" y="2368071"/>
            <a:ext cx="9805214" cy="1426533"/>
          </a:xfrm>
          <a:prstGeom prst="rect">
            <a:avLst/>
          </a:prstGeom>
          <a:solidFill>
            <a:schemeClr val="accent5">
              <a:lumMod val="40000"/>
              <a:lumOff val="60000"/>
              <a:alpha val="63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ALTINPARK</a:t>
            </a:r>
            <a:endParaRPr lang="tr-TR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6" name="Dikdörtgen 15"/>
          <p:cNvSpPr/>
          <p:nvPr/>
        </p:nvSpPr>
        <p:spPr>
          <a:xfrm>
            <a:off x="9888104" y="21439996"/>
            <a:ext cx="987106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tr-TR" sz="3600" dirty="0" smtClean="0"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1936’ların Ankara’sında, kentin hayli uzağında kabul edilen bu alan, Atatürk’ün imzasını taşıyan 5591 sayılı bakanlar kurulu kararı ile golf alanı olarak Ankara İmar Planına dâhil edilmiştir. </a:t>
            </a:r>
            <a:endParaRPr lang="tr-TR" sz="3600" dirty="0"/>
          </a:p>
        </p:txBody>
      </p:sp>
      <p:pic>
        <p:nvPicPr>
          <p:cNvPr id="17" name="Resim 1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5" t="10072" r="5076"/>
          <a:stretch/>
        </p:blipFill>
        <p:spPr>
          <a:xfrm>
            <a:off x="11659250" y="24358485"/>
            <a:ext cx="6747441" cy="466697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8" name="Resim 1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5313" y="23653652"/>
            <a:ext cx="8983259" cy="57001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Yukarı Bükülü Ok 19"/>
          <p:cNvSpPr/>
          <p:nvPr/>
        </p:nvSpPr>
        <p:spPr>
          <a:xfrm rot="865764">
            <a:off x="6439475" y="7509908"/>
            <a:ext cx="8949604" cy="2786987"/>
          </a:xfrm>
          <a:prstGeom prst="curved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>
              <a:solidFill>
                <a:schemeClr val="tx1"/>
              </a:solidFill>
            </a:endParaRPr>
          </a:p>
        </p:txBody>
      </p:sp>
      <p:sp>
        <p:nvSpPr>
          <p:cNvPr id="21" name="Metin kutusu 20"/>
          <p:cNvSpPr txBox="1"/>
          <p:nvPr/>
        </p:nvSpPr>
        <p:spPr>
          <a:xfrm>
            <a:off x="872910" y="11453463"/>
            <a:ext cx="97850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000" dirty="0" smtClean="0"/>
              <a:t>(https://www.google.com.tr/maps/place/Altınpark+Mahallesi,+06160+Altındağ%2FAnkara/@39.898025,32.7550482,11.48z/data=!4m5!3m4!1s0x14d34deb138cc583:0xa7cb9d5752f203b2!8m2!3d39.9674577!4d32.8803594)</a:t>
            </a:r>
            <a:endParaRPr lang="tr-TR" sz="1000" dirty="0"/>
          </a:p>
        </p:txBody>
      </p:sp>
      <p:sp>
        <p:nvSpPr>
          <p:cNvPr id="22" name="Dikdörtgen 21"/>
          <p:cNvSpPr/>
          <p:nvPr/>
        </p:nvSpPr>
        <p:spPr>
          <a:xfrm rot="10800000" flipV="1">
            <a:off x="13238599" y="10652716"/>
            <a:ext cx="6843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1000" dirty="0" smtClean="0"/>
              <a:t>(https://www.google.com.tr/maps/place/Altınpark+Mahallesi,+06160+Altındağ%2FAnkara/@39.966298,32.8764561,16.17z/data=!4m5!3m4!1s0x14d34deb138cc583:0xa7cb9d5752f203b2!8m2!3d39.9674577!4d32.8803594)</a:t>
            </a:r>
            <a:endParaRPr lang="tr-TR" sz="1000" dirty="0"/>
          </a:p>
        </p:txBody>
      </p:sp>
      <p:sp>
        <p:nvSpPr>
          <p:cNvPr id="2" name="Dikdörtgen 1"/>
          <p:cNvSpPr/>
          <p:nvPr/>
        </p:nvSpPr>
        <p:spPr>
          <a:xfrm>
            <a:off x="1397180" y="12077168"/>
            <a:ext cx="18521640" cy="1191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tr-TR" sz="3600" dirty="0" smtClean="0"/>
              <a:t>Altınpark: Ankara’nın Kuzeydoğusunda bulunup Altındağ ilçesine bağlıdır. Altınpark</a:t>
            </a:r>
            <a:r>
              <a:rPr lang="tr-TR" sz="3600" dirty="0"/>
              <a:t>, halihazırda </a:t>
            </a:r>
            <a:r>
              <a:rPr lang="tr-TR" sz="3600" dirty="0" smtClean="0"/>
              <a:t>Ankara’nın </a:t>
            </a:r>
            <a:r>
              <a:rPr lang="tr-TR" sz="3600" dirty="0"/>
              <a:t>su, yeşil, çiçek, eğlence, gezinti, spor ve fuar adası olarak en büyük rekreasyon alanıdır.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2922" y="17356957"/>
            <a:ext cx="8840160" cy="54564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645" y="4665965"/>
            <a:ext cx="8718080" cy="54778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Resim 7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"/>
          <a:stretch/>
        </p:blipFill>
        <p:spPr>
          <a:xfrm>
            <a:off x="20955645" y="10669173"/>
            <a:ext cx="8762599" cy="60951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697" y="14520569"/>
            <a:ext cx="10220703" cy="6178335"/>
          </a:xfrm>
          <a:prstGeom prst="rect">
            <a:avLst/>
          </a:prstGeom>
        </p:spPr>
      </p:pic>
      <p:pic>
        <p:nvPicPr>
          <p:cNvPr id="14" name="Resim 13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3" r="12000"/>
          <a:stretch/>
        </p:blipFill>
        <p:spPr>
          <a:xfrm>
            <a:off x="5078186" y="30726242"/>
            <a:ext cx="3938878" cy="312288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5" name="Resim 14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29" t="21142" r="16105"/>
          <a:stretch/>
        </p:blipFill>
        <p:spPr>
          <a:xfrm>
            <a:off x="951836" y="30726242"/>
            <a:ext cx="3970072" cy="312288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9" name="Resim 18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7" t="-1117" r="16127" b="995"/>
          <a:stretch/>
        </p:blipFill>
        <p:spPr>
          <a:xfrm>
            <a:off x="4907180" y="20257916"/>
            <a:ext cx="4083340" cy="37888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6" name="Resim 25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6631" y="30877672"/>
            <a:ext cx="8699683" cy="652476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7" name="Resim 26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r="15341"/>
          <a:stretch/>
        </p:blipFill>
        <p:spPr>
          <a:xfrm>
            <a:off x="21121405" y="37985413"/>
            <a:ext cx="4245304" cy="44358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Resim 27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889" y="37369910"/>
            <a:ext cx="5849643" cy="438723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9" name="Resim 28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921" y="14534949"/>
            <a:ext cx="8282141" cy="5491419"/>
          </a:xfrm>
          <a:prstGeom prst="rect">
            <a:avLst/>
          </a:prstGeom>
        </p:spPr>
      </p:pic>
      <p:pic>
        <p:nvPicPr>
          <p:cNvPr id="30" name="Resim 29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0364" y="33788240"/>
            <a:ext cx="3288538" cy="24664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1" name="Resim 30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57"/>
          <a:stretch/>
        </p:blipFill>
        <p:spPr>
          <a:xfrm>
            <a:off x="16045029" y="36293974"/>
            <a:ext cx="4043887" cy="27870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4" name="Resim 33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84" y="20311900"/>
            <a:ext cx="3734816" cy="373481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35" name="Resim 34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84" y="24402379"/>
            <a:ext cx="8078336" cy="6058753"/>
          </a:xfrm>
          <a:prstGeom prst="rect">
            <a:avLst/>
          </a:prstGeom>
        </p:spPr>
      </p:pic>
      <p:pic>
        <p:nvPicPr>
          <p:cNvPr id="36" name="Resim 35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2" b="3516"/>
          <a:stretch/>
        </p:blipFill>
        <p:spPr>
          <a:xfrm>
            <a:off x="13669151" y="31016629"/>
            <a:ext cx="6605750" cy="50810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7" name="Resim 36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31" y="35739964"/>
            <a:ext cx="8032642" cy="60171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8" name="Resim 37"/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9888" y="30826510"/>
            <a:ext cx="3288538" cy="24664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9" name="Metin kutusu 38"/>
          <p:cNvSpPr txBox="1"/>
          <p:nvPr/>
        </p:nvSpPr>
        <p:spPr>
          <a:xfrm>
            <a:off x="27651236" y="21598878"/>
            <a:ext cx="1980029" cy="1154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rgbClr val="FF0000"/>
                </a:solidFill>
              </a:rPr>
              <a:t>2014</a:t>
            </a:r>
            <a:endParaRPr lang="tr-TR" dirty="0">
              <a:solidFill>
                <a:srgbClr val="FF0000"/>
              </a:solidFill>
            </a:endParaRPr>
          </a:p>
        </p:txBody>
      </p:sp>
      <p:sp>
        <p:nvSpPr>
          <p:cNvPr id="40" name="Metin kutusu 39"/>
          <p:cNvSpPr txBox="1"/>
          <p:nvPr/>
        </p:nvSpPr>
        <p:spPr>
          <a:xfrm>
            <a:off x="27745190" y="9092250"/>
            <a:ext cx="1980029" cy="1154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rgbClr val="FF0000"/>
                </a:solidFill>
              </a:rPr>
              <a:t>1952</a:t>
            </a:r>
            <a:endParaRPr lang="tr-TR" dirty="0">
              <a:solidFill>
                <a:srgbClr val="FF0000"/>
              </a:solidFill>
            </a:endParaRPr>
          </a:p>
        </p:txBody>
      </p:sp>
      <p:sp>
        <p:nvSpPr>
          <p:cNvPr id="42" name="Metin kutusu 41"/>
          <p:cNvSpPr txBox="1"/>
          <p:nvPr/>
        </p:nvSpPr>
        <p:spPr>
          <a:xfrm>
            <a:off x="27762643" y="15684898"/>
            <a:ext cx="1980029" cy="1154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rgbClr val="FF0000"/>
                </a:solidFill>
              </a:rPr>
              <a:t>1985</a:t>
            </a:r>
            <a:endParaRPr lang="tr-TR" dirty="0">
              <a:solidFill>
                <a:srgbClr val="FF0000"/>
              </a:solidFill>
            </a:endParaRPr>
          </a:p>
        </p:txBody>
      </p:sp>
      <p:sp>
        <p:nvSpPr>
          <p:cNvPr id="43" name="Aşağı Ok 42"/>
          <p:cNvSpPr/>
          <p:nvPr/>
        </p:nvSpPr>
        <p:spPr>
          <a:xfrm>
            <a:off x="24788574" y="10118406"/>
            <a:ext cx="988855" cy="593194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44" name="Aşağı Ok 43"/>
          <p:cNvSpPr/>
          <p:nvPr/>
        </p:nvSpPr>
        <p:spPr>
          <a:xfrm>
            <a:off x="24842516" y="16764063"/>
            <a:ext cx="988855" cy="593194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45" name="Metin kutusu 44"/>
          <p:cNvSpPr txBox="1"/>
          <p:nvPr/>
        </p:nvSpPr>
        <p:spPr>
          <a:xfrm>
            <a:off x="25605310" y="39058216"/>
            <a:ext cx="336752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tr-TR" sz="2000" b="1" dirty="0" smtClean="0"/>
              <a:t>HAZIRLAYANLAR:</a:t>
            </a:r>
          </a:p>
          <a:p>
            <a:pPr algn="just"/>
            <a:r>
              <a:rPr lang="tr-TR" sz="2000" dirty="0" smtClean="0"/>
              <a:t>15110486 </a:t>
            </a:r>
            <a:r>
              <a:rPr lang="tr-TR" sz="2000" dirty="0"/>
              <a:t>Zekiye ÇAL</a:t>
            </a:r>
          </a:p>
          <a:p>
            <a:pPr algn="just"/>
            <a:r>
              <a:rPr lang="tr-TR" sz="2000" dirty="0" smtClean="0"/>
              <a:t>16110099 </a:t>
            </a:r>
            <a:r>
              <a:rPr lang="tr-TR" sz="2000" dirty="0"/>
              <a:t>Esra ALTUNAY</a:t>
            </a:r>
          </a:p>
          <a:p>
            <a:pPr algn="just"/>
            <a:r>
              <a:rPr lang="tr-TR" sz="2000" dirty="0" smtClean="0"/>
              <a:t>16110105 </a:t>
            </a:r>
            <a:r>
              <a:rPr lang="tr-TR" sz="2000" dirty="0"/>
              <a:t>Şevval BENLİ</a:t>
            </a:r>
          </a:p>
          <a:p>
            <a:pPr algn="just"/>
            <a:r>
              <a:rPr lang="tr-TR" sz="2000" dirty="0" smtClean="0"/>
              <a:t>16110108 </a:t>
            </a:r>
            <a:r>
              <a:rPr lang="tr-TR" sz="2000" dirty="0"/>
              <a:t>Esra BULUT</a:t>
            </a:r>
          </a:p>
          <a:p>
            <a:pPr algn="just"/>
            <a:r>
              <a:rPr lang="tr-TR" sz="2000" dirty="0" smtClean="0"/>
              <a:t>16110111 </a:t>
            </a:r>
            <a:r>
              <a:rPr lang="tr-TR" sz="2000" dirty="0"/>
              <a:t>Berke CANBAZ</a:t>
            </a:r>
          </a:p>
          <a:p>
            <a:pPr algn="just"/>
            <a:r>
              <a:rPr lang="tr-TR" sz="2000" dirty="0" smtClean="0"/>
              <a:t>16110117 </a:t>
            </a:r>
            <a:r>
              <a:rPr lang="tr-TR" sz="2000" dirty="0"/>
              <a:t>Ayşe Aleyna ÇOLAK</a:t>
            </a:r>
          </a:p>
          <a:p>
            <a:pPr algn="just"/>
            <a:r>
              <a:rPr lang="tr-TR" sz="2000" dirty="0" smtClean="0"/>
              <a:t>16110132 Büşra KARAKAYA</a:t>
            </a:r>
            <a:endParaRPr lang="tr-TR" sz="2000" dirty="0"/>
          </a:p>
          <a:p>
            <a:pPr algn="just"/>
            <a:r>
              <a:rPr lang="tr-TR" sz="2000" dirty="0" smtClean="0"/>
              <a:t>16110137 </a:t>
            </a:r>
            <a:r>
              <a:rPr lang="tr-TR" sz="2000" dirty="0"/>
              <a:t>Ceren KOPARAN</a:t>
            </a:r>
          </a:p>
          <a:p>
            <a:pPr algn="just"/>
            <a:r>
              <a:rPr lang="tr-TR" sz="2000" dirty="0" smtClean="0"/>
              <a:t>16110138 </a:t>
            </a:r>
            <a:r>
              <a:rPr lang="tr-TR" sz="2000" dirty="0"/>
              <a:t>Aylin KÖPRÜLÜ</a:t>
            </a:r>
          </a:p>
          <a:p>
            <a:pPr algn="just"/>
            <a:r>
              <a:rPr lang="tr-TR" sz="2000" dirty="0" smtClean="0"/>
              <a:t>16110150 </a:t>
            </a:r>
            <a:r>
              <a:rPr lang="tr-TR" sz="2000" dirty="0"/>
              <a:t>Mürüvvet SOYLU</a:t>
            </a:r>
          </a:p>
        </p:txBody>
      </p:sp>
      <p:sp>
        <p:nvSpPr>
          <p:cNvPr id="47" name="Metin kutusu 46"/>
          <p:cNvSpPr txBox="1"/>
          <p:nvPr/>
        </p:nvSpPr>
        <p:spPr>
          <a:xfrm>
            <a:off x="25671038" y="38068116"/>
            <a:ext cx="30840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 smtClean="0"/>
              <a:t>DERSİN SORUMLULARI:</a:t>
            </a:r>
          </a:p>
          <a:p>
            <a:r>
              <a:rPr lang="tr-TR" sz="2000" dirty="0" err="1" smtClean="0"/>
              <a:t>Prof.Dr</a:t>
            </a:r>
            <a:r>
              <a:rPr lang="tr-TR" sz="2000" dirty="0" smtClean="0"/>
              <a:t>. </a:t>
            </a:r>
            <a:r>
              <a:rPr lang="tr-TR" sz="2000" dirty="0" err="1" smtClean="0"/>
              <a:t>Hülagü</a:t>
            </a:r>
            <a:r>
              <a:rPr lang="tr-TR" sz="2000" dirty="0" smtClean="0"/>
              <a:t> KAPLAN</a:t>
            </a:r>
          </a:p>
          <a:p>
            <a:r>
              <a:rPr lang="tr-TR" sz="2000" dirty="0" smtClean="0"/>
              <a:t>Arş. Gör. Esra ŞENÖZ ORSAN</a:t>
            </a:r>
            <a:endParaRPr lang="tr-TR" sz="2000" dirty="0"/>
          </a:p>
        </p:txBody>
      </p:sp>
      <p:sp>
        <p:nvSpPr>
          <p:cNvPr id="48" name="Dikdörtgen 47"/>
          <p:cNvSpPr/>
          <p:nvPr/>
        </p:nvSpPr>
        <p:spPr>
          <a:xfrm>
            <a:off x="20686217" y="4405480"/>
            <a:ext cx="9314813" cy="18782150"/>
          </a:xfrm>
          <a:prstGeom prst="rect">
            <a:avLst/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0" name="Dikdörtgen 49"/>
          <p:cNvSpPr/>
          <p:nvPr/>
        </p:nvSpPr>
        <p:spPr>
          <a:xfrm>
            <a:off x="570332" y="4405480"/>
            <a:ext cx="19813308" cy="9322243"/>
          </a:xfrm>
          <a:prstGeom prst="rect">
            <a:avLst/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1" name="Dikdörtgen 50"/>
          <p:cNvSpPr/>
          <p:nvPr/>
        </p:nvSpPr>
        <p:spPr>
          <a:xfrm>
            <a:off x="25573111" y="38065352"/>
            <a:ext cx="4233203" cy="4399384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2" name="Dikdörtgen 51"/>
          <p:cNvSpPr/>
          <p:nvPr/>
        </p:nvSpPr>
        <p:spPr>
          <a:xfrm>
            <a:off x="570332" y="14249417"/>
            <a:ext cx="8832955" cy="28215319"/>
          </a:xfrm>
          <a:prstGeom prst="rect">
            <a:avLst/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5" name="Dikdörtgen 54"/>
          <p:cNvSpPr/>
          <p:nvPr/>
        </p:nvSpPr>
        <p:spPr>
          <a:xfrm>
            <a:off x="9799163" y="14216036"/>
            <a:ext cx="10603613" cy="28248700"/>
          </a:xfrm>
          <a:prstGeom prst="rect">
            <a:avLst/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sz="2000" dirty="0">
              <a:solidFill>
                <a:schemeClr val="tx1"/>
              </a:solidFill>
            </a:endParaRPr>
          </a:p>
        </p:txBody>
      </p:sp>
      <p:sp>
        <p:nvSpPr>
          <p:cNvPr id="56" name="Dikdörtgen 55"/>
          <p:cNvSpPr/>
          <p:nvPr/>
        </p:nvSpPr>
        <p:spPr>
          <a:xfrm>
            <a:off x="20686216" y="23406002"/>
            <a:ext cx="9314813" cy="19058734"/>
          </a:xfrm>
          <a:prstGeom prst="rect">
            <a:avLst/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7" name="Metin kutusu 56"/>
          <p:cNvSpPr txBox="1"/>
          <p:nvPr/>
        </p:nvSpPr>
        <p:spPr>
          <a:xfrm>
            <a:off x="935031" y="34354969"/>
            <a:ext cx="81112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tr-TR" sz="2800" dirty="0" smtClean="0"/>
              <a:t>Altınpark, ziyaretçileri için çeşitli koşu ve yürüyüş parkurları kapsar ayrıca aileler için piknik alanları ve su bisikleti aktivitesi de mevcuttur. </a:t>
            </a:r>
            <a:endParaRPr lang="tr-TR" sz="2800" dirty="0"/>
          </a:p>
        </p:txBody>
      </p:sp>
      <p:pic>
        <p:nvPicPr>
          <p:cNvPr id="58" name="Resim 57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2" r="2920" b="3801"/>
          <a:stretch/>
        </p:blipFill>
        <p:spPr>
          <a:xfrm>
            <a:off x="16008252" y="39327775"/>
            <a:ext cx="4068405" cy="26748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9" name="Dikdörtgen 58"/>
          <p:cNvSpPr/>
          <p:nvPr/>
        </p:nvSpPr>
        <p:spPr>
          <a:xfrm>
            <a:off x="5585529" y="41715355"/>
            <a:ext cx="33821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2000" dirty="0" smtClean="0"/>
              <a:t>(https</a:t>
            </a:r>
            <a:r>
              <a:rPr lang="tr-TR" sz="2000" dirty="0"/>
              <a:t>://</a:t>
            </a:r>
            <a:r>
              <a:rPr lang="tr-TR" sz="2000" dirty="0" smtClean="0"/>
              <a:t>pin.it/3tseoykzvxtx3h)</a:t>
            </a:r>
            <a:endParaRPr lang="tr-TR" sz="2000" dirty="0"/>
          </a:p>
        </p:txBody>
      </p:sp>
      <p:sp>
        <p:nvSpPr>
          <p:cNvPr id="60" name="Dikdörtgen 59"/>
          <p:cNvSpPr/>
          <p:nvPr/>
        </p:nvSpPr>
        <p:spPr>
          <a:xfrm>
            <a:off x="26650227" y="37558404"/>
            <a:ext cx="33821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2000" dirty="0" smtClean="0"/>
              <a:t>(https</a:t>
            </a:r>
            <a:r>
              <a:rPr lang="tr-TR" sz="2000" dirty="0"/>
              <a:t>://</a:t>
            </a:r>
            <a:r>
              <a:rPr lang="tr-TR" sz="2000" dirty="0" smtClean="0"/>
              <a:t>pin.it/3tseoykzvxtx3h)</a:t>
            </a:r>
            <a:endParaRPr lang="tr-TR" sz="2000" dirty="0"/>
          </a:p>
        </p:txBody>
      </p:sp>
      <p:sp>
        <p:nvSpPr>
          <p:cNvPr id="61" name="Dikdörtgen 60"/>
          <p:cNvSpPr/>
          <p:nvPr/>
        </p:nvSpPr>
        <p:spPr>
          <a:xfrm>
            <a:off x="11659250" y="29501122"/>
            <a:ext cx="36467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r-TR" sz="2000" dirty="0"/>
              <a:t>(https://pin.it/3tseoykzvxtx3h)</a:t>
            </a:r>
          </a:p>
        </p:txBody>
      </p:sp>
      <p:sp>
        <p:nvSpPr>
          <p:cNvPr id="62" name="Dikdörtgen 61"/>
          <p:cNvSpPr/>
          <p:nvPr/>
        </p:nvSpPr>
        <p:spPr>
          <a:xfrm>
            <a:off x="9799163" y="20837508"/>
            <a:ext cx="36467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r-TR" sz="2000" dirty="0"/>
              <a:t>(https://pin.it/3tseoykzvxtx3h)</a:t>
            </a:r>
          </a:p>
        </p:txBody>
      </p:sp>
      <p:sp>
        <p:nvSpPr>
          <p:cNvPr id="63" name="Dikdörtgen 62"/>
          <p:cNvSpPr/>
          <p:nvPr/>
        </p:nvSpPr>
        <p:spPr>
          <a:xfrm>
            <a:off x="20764655" y="22794523"/>
            <a:ext cx="67938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2000" dirty="0" smtClean="0"/>
              <a:t>(http</a:t>
            </a:r>
            <a:r>
              <a:rPr lang="tr-TR" sz="2000" dirty="0"/>
              <a:t>://</a:t>
            </a:r>
            <a:r>
              <a:rPr lang="tr-TR" sz="2000" dirty="0" smtClean="0"/>
              <a:t>archiscapes.wixsite.com/</a:t>
            </a:r>
            <a:r>
              <a:rPr lang="tr-TR" sz="2000" dirty="0" err="1" smtClean="0"/>
              <a:t>tobbetu</a:t>
            </a:r>
            <a:r>
              <a:rPr lang="tr-TR" sz="2000" dirty="0" smtClean="0"/>
              <a:t>/</a:t>
            </a:r>
            <a:r>
              <a:rPr lang="tr-TR" sz="2000" dirty="0" err="1" smtClean="0"/>
              <a:t>antnpark</a:t>
            </a:r>
            <a:r>
              <a:rPr lang="tr-TR" sz="2000" dirty="0" smtClean="0"/>
              <a:t>)</a:t>
            </a:r>
            <a:endParaRPr lang="tr-TR" sz="2000" dirty="0"/>
          </a:p>
        </p:txBody>
      </p:sp>
      <p:sp>
        <p:nvSpPr>
          <p:cNvPr id="64" name="Dikdörtgen 63"/>
          <p:cNvSpPr/>
          <p:nvPr/>
        </p:nvSpPr>
        <p:spPr>
          <a:xfrm>
            <a:off x="20823054" y="29415839"/>
            <a:ext cx="47500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2000" dirty="0" smtClean="0"/>
              <a:t>(sbursa.com/</a:t>
            </a:r>
            <a:r>
              <a:rPr lang="tr-TR" sz="2000" dirty="0" err="1" smtClean="0"/>
              <a:t>portfolio</a:t>
            </a:r>
            <a:r>
              <a:rPr lang="tr-TR" sz="2000" dirty="0" smtClean="0"/>
              <a:t>/</a:t>
            </a:r>
            <a:r>
              <a:rPr lang="tr-TR" sz="2000" dirty="0" err="1" smtClean="0"/>
              <a:t>altinpark</a:t>
            </a:r>
            <a:r>
              <a:rPr lang="tr-TR" sz="2000" dirty="0" smtClean="0"/>
              <a:t>-tesisleri/)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3548563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 Teması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eması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</TotalTime>
  <Words>197</Words>
  <Application>Microsoft Office PowerPoint</Application>
  <PresentationFormat>Custom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Georgia</vt:lpstr>
      <vt:lpstr>Times New Roman</vt:lpstr>
      <vt:lpstr>Office Teması</vt:lpstr>
      <vt:lpstr>PowerPoint Presentation</vt:lpstr>
    </vt:vector>
  </TitlesOfParts>
  <Company>NouS/TncTR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esra bulut</dc:creator>
  <cp:lastModifiedBy>Esra</cp:lastModifiedBy>
  <cp:revision>26</cp:revision>
  <dcterms:created xsi:type="dcterms:W3CDTF">2018-12-23T10:29:06Z</dcterms:created>
  <dcterms:modified xsi:type="dcterms:W3CDTF">2019-01-05T09:21:54Z</dcterms:modified>
</cp:coreProperties>
</file>

<file path=docProps/thumbnail.jpeg>
</file>